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62" r:id="rId2"/>
    <p:sldId id="263" r:id="rId3"/>
    <p:sldId id="256" r:id="rId4"/>
    <p:sldId id="257" r:id="rId5"/>
    <p:sldId id="258" r:id="rId6"/>
    <p:sldId id="261" r:id="rId7"/>
    <p:sldId id="260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12/6/14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12/6/14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12/6/14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thecanadianencyclopedia.co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Kwakiutl Tribe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Ellen 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6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Included in the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 of the Kwakiutl</a:t>
            </a:r>
          </a:p>
          <a:p>
            <a:r>
              <a:rPr lang="en-US" dirty="0" smtClean="0"/>
              <a:t>Timeline of the Kwakiutl</a:t>
            </a:r>
          </a:p>
          <a:p>
            <a:r>
              <a:rPr lang="en-US" dirty="0" smtClean="0"/>
              <a:t>Pictures of the Kwakiutl Diorama</a:t>
            </a:r>
            <a:endParaRPr lang="en-US" dirty="0"/>
          </a:p>
        </p:txBody>
      </p:sp>
      <p:pic>
        <p:nvPicPr>
          <p:cNvPr id="4" name="Picture 3" descr="2014-12-06 10.09.15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1" t="64473"/>
          <a:stretch/>
        </p:blipFill>
        <p:spPr>
          <a:xfrm>
            <a:off x="122403" y="3442386"/>
            <a:ext cx="8348371" cy="24364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2407" y="6211597"/>
            <a:ext cx="343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Northwest Coast of North America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5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North_American_Indians_M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922"/>
            <a:ext cx="8713876" cy="6484745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296333" y="480746"/>
            <a:ext cx="1601980" cy="2482587"/>
          </a:xfrm>
          <a:custGeom>
            <a:avLst/>
            <a:gdLst>
              <a:gd name="connsiteX0" fmla="*/ 1340556 w 1601980"/>
              <a:gd name="connsiteY0" fmla="*/ 1381921 h 2482587"/>
              <a:gd name="connsiteX1" fmla="*/ 1326445 w 1601980"/>
              <a:gd name="connsiteY1" fmla="*/ 1537143 h 2482587"/>
              <a:gd name="connsiteX2" fmla="*/ 1298223 w 1601980"/>
              <a:gd name="connsiteY2" fmla="*/ 1621810 h 2482587"/>
              <a:gd name="connsiteX3" fmla="*/ 1284111 w 1601980"/>
              <a:gd name="connsiteY3" fmla="*/ 1664143 h 2482587"/>
              <a:gd name="connsiteX4" fmla="*/ 1255889 w 1601980"/>
              <a:gd name="connsiteY4" fmla="*/ 1861698 h 2482587"/>
              <a:gd name="connsiteX5" fmla="*/ 1185334 w 1601980"/>
              <a:gd name="connsiteY5" fmla="*/ 1918143 h 2482587"/>
              <a:gd name="connsiteX6" fmla="*/ 1171223 w 1601980"/>
              <a:gd name="connsiteY6" fmla="*/ 2045143 h 2482587"/>
              <a:gd name="connsiteX7" fmla="*/ 1143000 w 1601980"/>
              <a:gd name="connsiteY7" fmla="*/ 2087476 h 2482587"/>
              <a:gd name="connsiteX8" fmla="*/ 1128889 w 1601980"/>
              <a:gd name="connsiteY8" fmla="*/ 2129810 h 2482587"/>
              <a:gd name="connsiteX9" fmla="*/ 1114778 w 1601980"/>
              <a:gd name="connsiteY9" fmla="*/ 2186254 h 2482587"/>
              <a:gd name="connsiteX10" fmla="*/ 1100667 w 1601980"/>
              <a:gd name="connsiteY10" fmla="*/ 2256810 h 2482587"/>
              <a:gd name="connsiteX11" fmla="*/ 1072445 w 1601980"/>
              <a:gd name="connsiteY11" fmla="*/ 2299143 h 2482587"/>
              <a:gd name="connsiteX12" fmla="*/ 1044223 w 1601980"/>
              <a:gd name="connsiteY12" fmla="*/ 2426143 h 2482587"/>
              <a:gd name="connsiteX13" fmla="*/ 1001889 w 1601980"/>
              <a:gd name="connsiteY13" fmla="*/ 2454365 h 2482587"/>
              <a:gd name="connsiteX14" fmla="*/ 917223 w 1601980"/>
              <a:gd name="connsiteY14" fmla="*/ 2482587 h 2482587"/>
              <a:gd name="connsiteX15" fmla="*/ 762000 w 1601980"/>
              <a:gd name="connsiteY15" fmla="*/ 2454365 h 2482587"/>
              <a:gd name="connsiteX16" fmla="*/ 719667 w 1601980"/>
              <a:gd name="connsiteY16" fmla="*/ 2426143 h 2482587"/>
              <a:gd name="connsiteX17" fmla="*/ 635000 w 1601980"/>
              <a:gd name="connsiteY17" fmla="*/ 2397921 h 2482587"/>
              <a:gd name="connsiteX18" fmla="*/ 592667 w 1601980"/>
              <a:gd name="connsiteY18" fmla="*/ 2383810 h 2482587"/>
              <a:gd name="connsiteX19" fmla="*/ 536223 w 1601980"/>
              <a:gd name="connsiteY19" fmla="*/ 2369698 h 2482587"/>
              <a:gd name="connsiteX20" fmla="*/ 493889 w 1601980"/>
              <a:gd name="connsiteY20" fmla="*/ 2355587 h 2482587"/>
              <a:gd name="connsiteX21" fmla="*/ 381000 w 1601980"/>
              <a:gd name="connsiteY21" fmla="*/ 2327365 h 2482587"/>
              <a:gd name="connsiteX22" fmla="*/ 338667 w 1601980"/>
              <a:gd name="connsiteY22" fmla="*/ 2299143 h 2482587"/>
              <a:gd name="connsiteX23" fmla="*/ 254000 w 1601980"/>
              <a:gd name="connsiteY23" fmla="*/ 2285032 h 2482587"/>
              <a:gd name="connsiteX24" fmla="*/ 183445 w 1601980"/>
              <a:gd name="connsiteY24" fmla="*/ 2270921 h 2482587"/>
              <a:gd name="connsiteX25" fmla="*/ 98778 w 1601980"/>
              <a:gd name="connsiteY25" fmla="*/ 2242698 h 2482587"/>
              <a:gd name="connsiteX26" fmla="*/ 14111 w 1601980"/>
              <a:gd name="connsiteY26" fmla="*/ 2200365 h 2482587"/>
              <a:gd name="connsiteX27" fmla="*/ 0 w 1601980"/>
              <a:gd name="connsiteY27" fmla="*/ 2158032 h 2482587"/>
              <a:gd name="connsiteX28" fmla="*/ 28223 w 1601980"/>
              <a:gd name="connsiteY28" fmla="*/ 2016921 h 2482587"/>
              <a:gd name="connsiteX29" fmla="*/ 141111 w 1601980"/>
              <a:gd name="connsiteY29" fmla="*/ 1918143 h 2482587"/>
              <a:gd name="connsiteX30" fmla="*/ 183445 w 1601980"/>
              <a:gd name="connsiteY30" fmla="*/ 1847587 h 2482587"/>
              <a:gd name="connsiteX31" fmla="*/ 197556 w 1601980"/>
              <a:gd name="connsiteY31" fmla="*/ 1805254 h 2482587"/>
              <a:gd name="connsiteX32" fmla="*/ 225778 w 1601980"/>
              <a:gd name="connsiteY32" fmla="*/ 1762921 h 2482587"/>
              <a:gd name="connsiteX33" fmla="*/ 239889 w 1601980"/>
              <a:gd name="connsiteY33" fmla="*/ 1720587 h 2482587"/>
              <a:gd name="connsiteX34" fmla="*/ 282223 w 1601980"/>
              <a:gd name="connsiteY34" fmla="*/ 1706476 h 2482587"/>
              <a:gd name="connsiteX35" fmla="*/ 310445 w 1601980"/>
              <a:gd name="connsiteY35" fmla="*/ 1621810 h 2482587"/>
              <a:gd name="connsiteX36" fmla="*/ 381000 w 1601980"/>
              <a:gd name="connsiteY36" fmla="*/ 1438365 h 2482587"/>
              <a:gd name="connsiteX37" fmla="*/ 381000 w 1601980"/>
              <a:gd name="connsiteY37" fmla="*/ 1438365 h 2482587"/>
              <a:gd name="connsiteX38" fmla="*/ 409223 w 1601980"/>
              <a:gd name="connsiteY38" fmla="*/ 1353698 h 2482587"/>
              <a:gd name="connsiteX39" fmla="*/ 423334 w 1601980"/>
              <a:gd name="connsiteY39" fmla="*/ 1269032 h 2482587"/>
              <a:gd name="connsiteX40" fmla="*/ 437445 w 1601980"/>
              <a:gd name="connsiteY40" fmla="*/ 1085587 h 2482587"/>
              <a:gd name="connsiteX41" fmla="*/ 451556 w 1601980"/>
              <a:gd name="connsiteY41" fmla="*/ 1043254 h 2482587"/>
              <a:gd name="connsiteX42" fmla="*/ 493889 w 1601980"/>
              <a:gd name="connsiteY42" fmla="*/ 1015032 h 2482587"/>
              <a:gd name="connsiteX43" fmla="*/ 536223 w 1601980"/>
              <a:gd name="connsiteY43" fmla="*/ 1029143 h 2482587"/>
              <a:gd name="connsiteX44" fmla="*/ 606778 w 1601980"/>
              <a:gd name="connsiteY44" fmla="*/ 1085587 h 2482587"/>
              <a:gd name="connsiteX45" fmla="*/ 691445 w 1601980"/>
              <a:gd name="connsiteY45" fmla="*/ 1099698 h 2482587"/>
              <a:gd name="connsiteX46" fmla="*/ 677334 w 1601980"/>
              <a:gd name="connsiteY46" fmla="*/ 1015032 h 2482587"/>
              <a:gd name="connsiteX47" fmla="*/ 606778 w 1601980"/>
              <a:gd name="connsiteY47" fmla="*/ 972698 h 2482587"/>
              <a:gd name="connsiteX48" fmla="*/ 564445 w 1601980"/>
              <a:gd name="connsiteY48" fmla="*/ 930365 h 2482587"/>
              <a:gd name="connsiteX49" fmla="*/ 550334 w 1601980"/>
              <a:gd name="connsiteY49" fmla="*/ 888032 h 2482587"/>
              <a:gd name="connsiteX50" fmla="*/ 451556 w 1601980"/>
              <a:gd name="connsiteY50" fmla="*/ 803365 h 2482587"/>
              <a:gd name="connsiteX51" fmla="*/ 423334 w 1601980"/>
              <a:gd name="connsiteY51" fmla="*/ 718698 h 2482587"/>
              <a:gd name="connsiteX52" fmla="*/ 409223 w 1601980"/>
              <a:gd name="connsiteY52" fmla="*/ 676365 h 2482587"/>
              <a:gd name="connsiteX53" fmla="*/ 338667 w 1601980"/>
              <a:gd name="connsiteY53" fmla="*/ 619921 h 2482587"/>
              <a:gd name="connsiteX54" fmla="*/ 296334 w 1601980"/>
              <a:gd name="connsiteY54" fmla="*/ 605810 h 2482587"/>
              <a:gd name="connsiteX55" fmla="*/ 268111 w 1601980"/>
              <a:gd name="connsiteY55" fmla="*/ 577587 h 2482587"/>
              <a:gd name="connsiteX56" fmla="*/ 183445 w 1601980"/>
              <a:gd name="connsiteY56" fmla="*/ 549365 h 2482587"/>
              <a:gd name="connsiteX57" fmla="*/ 155223 w 1601980"/>
              <a:gd name="connsiteY57" fmla="*/ 507032 h 2482587"/>
              <a:gd name="connsiteX58" fmla="*/ 169334 w 1601980"/>
              <a:gd name="connsiteY58" fmla="*/ 464698 h 2482587"/>
              <a:gd name="connsiteX59" fmla="*/ 183445 w 1601980"/>
              <a:gd name="connsiteY59" fmla="*/ 380032 h 2482587"/>
              <a:gd name="connsiteX60" fmla="*/ 211667 w 1601980"/>
              <a:gd name="connsiteY60" fmla="*/ 267143 h 2482587"/>
              <a:gd name="connsiteX61" fmla="*/ 239889 w 1601980"/>
              <a:gd name="connsiteY61" fmla="*/ 210698 h 2482587"/>
              <a:gd name="connsiteX62" fmla="*/ 282223 w 1601980"/>
              <a:gd name="connsiteY62" fmla="*/ 168365 h 2482587"/>
              <a:gd name="connsiteX63" fmla="*/ 324556 w 1601980"/>
              <a:gd name="connsiteY63" fmla="*/ 83698 h 2482587"/>
              <a:gd name="connsiteX64" fmla="*/ 409223 w 1601980"/>
              <a:gd name="connsiteY64" fmla="*/ 55476 h 2482587"/>
              <a:gd name="connsiteX65" fmla="*/ 804334 w 1601980"/>
              <a:gd name="connsiteY65" fmla="*/ 13143 h 2482587"/>
              <a:gd name="connsiteX66" fmla="*/ 1044223 w 1601980"/>
              <a:gd name="connsiteY66" fmla="*/ 27254 h 2482587"/>
              <a:gd name="connsiteX67" fmla="*/ 1100667 w 1601980"/>
              <a:gd name="connsiteY67" fmla="*/ 41365 h 2482587"/>
              <a:gd name="connsiteX68" fmla="*/ 1185334 w 1601980"/>
              <a:gd name="connsiteY68" fmla="*/ 69587 h 2482587"/>
              <a:gd name="connsiteX69" fmla="*/ 1213556 w 1601980"/>
              <a:gd name="connsiteY69" fmla="*/ 111921 h 2482587"/>
              <a:gd name="connsiteX70" fmla="*/ 1241778 w 1601980"/>
              <a:gd name="connsiteY70" fmla="*/ 196587 h 2482587"/>
              <a:gd name="connsiteX71" fmla="*/ 1255889 w 1601980"/>
              <a:gd name="connsiteY71" fmla="*/ 365921 h 2482587"/>
              <a:gd name="connsiteX72" fmla="*/ 1298223 w 1601980"/>
              <a:gd name="connsiteY72" fmla="*/ 394143 h 2482587"/>
              <a:gd name="connsiteX73" fmla="*/ 1354667 w 1601980"/>
              <a:gd name="connsiteY73" fmla="*/ 408254 h 2482587"/>
              <a:gd name="connsiteX74" fmla="*/ 1509889 w 1601980"/>
              <a:gd name="connsiteY74" fmla="*/ 436476 h 2482587"/>
              <a:gd name="connsiteX75" fmla="*/ 1524000 w 1601980"/>
              <a:gd name="connsiteY75" fmla="*/ 478810 h 2482587"/>
              <a:gd name="connsiteX76" fmla="*/ 1552223 w 1601980"/>
              <a:gd name="connsiteY76" fmla="*/ 591698 h 2482587"/>
              <a:gd name="connsiteX77" fmla="*/ 1580445 w 1601980"/>
              <a:gd name="connsiteY77" fmla="*/ 676365 h 2482587"/>
              <a:gd name="connsiteX78" fmla="*/ 1580445 w 1601980"/>
              <a:gd name="connsiteY78" fmla="*/ 1029143 h 2482587"/>
              <a:gd name="connsiteX79" fmla="*/ 1495778 w 1601980"/>
              <a:gd name="connsiteY79" fmla="*/ 1099698 h 2482587"/>
              <a:gd name="connsiteX80" fmla="*/ 1481667 w 1601980"/>
              <a:gd name="connsiteY80" fmla="*/ 1142032 h 2482587"/>
              <a:gd name="connsiteX81" fmla="*/ 1397000 w 1601980"/>
              <a:gd name="connsiteY81" fmla="*/ 1254921 h 2482587"/>
              <a:gd name="connsiteX82" fmla="*/ 1354667 w 1601980"/>
              <a:gd name="connsiteY82" fmla="*/ 1381921 h 2482587"/>
              <a:gd name="connsiteX83" fmla="*/ 1340556 w 1601980"/>
              <a:gd name="connsiteY83" fmla="*/ 1381921 h 248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601980" h="2482587">
                <a:moveTo>
                  <a:pt x="1340556" y="1381921"/>
                </a:moveTo>
                <a:cubicBezTo>
                  <a:pt x="1335852" y="1433662"/>
                  <a:pt x="1335474" y="1485980"/>
                  <a:pt x="1326445" y="1537143"/>
                </a:cubicBezTo>
                <a:cubicBezTo>
                  <a:pt x="1321275" y="1566439"/>
                  <a:pt x="1307631" y="1593588"/>
                  <a:pt x="1298223" y="1621810"/>
                </a:cubicBezTo>
                <a:lnTo>
                  <a:pt x="1284111" y="1664143"/>
                </a:lnTo>
                <a:cubicBezTo>
                  <a:pt x="1283305" y="1670590"/>
                  <a:pt x="1263519" y="1841352"/>
                  <a:pt x="1255889" y="1861698"/>
                </a:cubicBezTo>
                <a:cubicBezTo>
                  <a:pt x="1249186" y="1879573"/>
                  <a:pt x="1196019" y="1911019"/>
                  <a:pt x="1185334" y="1918143"/>
                </a:cubicBezTo>
                <a:cubicBezTo>
                  <a:pt x="1180630" y="1960476"/>
                  <a:pt x="1181554" y="2003821"/>
                  <a:pt x="1171223" y="2045143"/>
                </a:cubicBezTo>
                <a:cubicBezTo>
                  <a:pt x="1167110" y="2061596"/>
                  <a:pt x="1150585" y="2072307"/>
                  <a:pt x="1143000" y="2087476"/>
                </a:cubicBezTo>
                <a:cubicBezTo>
                  <a:pt x="1136348" y="2100780"/>
                  <a:pt x="1132975" y="2115508"/>
                  <a:pt x="1128889" y="2129810"/>
                </a:cubicBezTo>
                <a:cubicBezTo>
                  <a:pt x="1123561" y="2148458"/>
                  <a:pt x="1118985" y="2167322"/>
                  <a:pt x="1114778" y="2186254"/>
                </a:cubicBezTo>
                <a:cubicBezTo>
                  <a:pt x="1109575" y="2209667"/>
                  <a:pt x="1109088" y="2234353"/>
                  <a:pt x="1100667" y="2256810"/>
                </a:cubicBezTo>
                <a:cubicBezTo>
                  <a:pt x="1094712" y="2272690"/>
                  <a:pt x="1081852" y="2285032"/>
                  <a:pt x="1072445" y="2299143"/>
                </a:cubicBezTo>
                <a:cubicBezTo>
                  <a:pt x="1072301" y="2300008"/>
                  <a:pt x="1058850" y="2407860"/>
                  <a:pt x="1044223" y="2426143"/>
                </a:cubicBezTo>
                <a:cubicBezTo>
                  <a:pt x="1033628" y="2439386"/>
                  <a:pt x="1017387" y="2447477"/>
                  <a:pt x="1001889" y="2454365"/>
                </a:cubicBezTo>
                <a:cubicBezTo>
                  <a:pt x="974704" y="2466447"/>
                  <a:pt x="917223" y="2482587"/>
                  <a:pt x="917223" y="2482587"/>
                </a:cubicBezTo>
                <a:cubicBezTo>
                  <a:pt x="878310" y="2477723"/>
                  <a:pt x="805505" y="2476117"/>
                  <a:pt x="762000" y="2454365"/>
                </a:cubicBezTo>
                <a:cubicBezTo>
                  <a:pt x="746831" y="2446781"/>
                  <a:pt x="735165" y="2433031"/>
                  <a:pt x="719667" y="2426143"/>
                </a:cubicBezTo>
                <a:cubicBezTo>
                  <a:pt x="692482" y="2414061"/>
                  <a:pt x="663222" y="2407328"/>
                  <a:pt x="635000" y="2397921"/>
                </a:cubicBezTo>
                <a:cubicBezTo>
                  <a:pt x="620889" y="2393217"/>
                  <a:pt x="607097" y="2387418"/>
                  <a:pt x="592667" y="2383810"/>
                </a:cubicBezTo>
                <a:cubicBezTo>
                  <a:pt x="573852" y="2379106"/>
                  <a:pt x="554871" y="2375026"/>
                  <a:pt x="536223" y="2369698"/>
                </a:cubicBezTo>
                <a:cubicBezTo>
                  <a:pt x="521921" y="2365612"/>
                  <a:pt x="508320" y="2359195"/>
                  <a:pt x="493889" y="2355587"/>
                </a:cubicBezTo>
                <a:lnTo>
                  <a:pt x="381000" y="2327365"/>
                </a:lnTo>
                <a:cubicBezTo>
                  <a:pt x="366889" y="2317958"/>
                  <a:pt x="354756" y="2304506"/>
                  <a:pt x="338667" y="2299143"/>
                </a:cubicBezTo>
                <a:cubicBezTo>
                  <a:pt x="311524" y="2290095"/>
                  <a:pt x="282150" y="2290150"/>
                  <a:pt x="254000" y="2285032"/>
                </a:cubicBezTo>
                <a:cubicBezTo>
                  <a:pt x="230403" y="2280742"/>
                  <a:pt x="206584" y="2277232"/>
                  <a:pt x="183445" y="2270921"/>
                </a:cubicBezTo>
                <a:cubicBezTo>
                  <a:pt x="154744" y="2263093"/>
                  <a:pt x="123531" y="2259200"/>
                  <a:pt x="98778" y="2242698"/>
                </a:cubicBezTo>
                <a:cubicBezTo>
                  <a:pt x="44069" y="2206225"/>
                  <a:pt x="72534" y="2219839"/>
                  <a:pt x="14111" y="2200365"/>
                </a:cubicBezTo>
                <a:cubicBezTo>
                  <a:pt x="9407" y="2186254"/>
                  <a:pt x="0" y="2172906"/>
                  <a:pt x="0" y="2158032"/>
                </a:cubicBezTo>
                <a:cubicBezTo>
                  <a:pt x="0" y="2157930"/>
                  <a:pt x="10844" y="2040093"/>
                  <a:pt x="28223" y="2016921"/>
                </a:cubicBezTo>
                <a:cubicBezTo>
                  <a:pt x="69498" y="1961887"/>
                  <a:pt x="92148" y="1950785"/>
                  <a:pt x="141111" y="1918143"/>
                </a:cubicBezTo>
                <a:cubicBezTo>
                  <a:pt x="181090" y="1798215"/>
                  <a:pt x="125333" y="1944443"/>
                  <a:pt x="183445" y="1847587"/>
                </a:cubicBezTo>
                <a:cubicBezTo>
                  <a:pt x="191098" y="1834832"/>
                  <a:pt x="190904" y="1818558"/>
                  <a:pt x="197556" y="1805254"/>
                </a:cubicBezTo>
                <a:cubicBezTo>
                  <a:pt x="205140" y="1790085"/>
                  <a:pt x="216371" y="1777032"/>
                  <a:pt x="225778" y="1762921"/>
                </a:cubicBezTo>
                <a:cubicBezTo>
                  <a:pt x="230482" y="1748810"/>
                  <a:pt x="229371" y="1731105"/>
                  <a:pt x="239889" y="1720587"/>
                </a:cubicBezTo>
                <a:cubicBezTo>
                  <a:pt x="250407" y="1710069"/>
                  <a:pt x="273577" y="1718580"/>
                  <a:pt x="282223" y="1706476"/>
                </a:cubicBezTo>
                <a:cubicBezTo>
                  <a:pt x="299514" y="1682269"/>
                  <a:pt x="310445" y="1621810"/>
                  <a:pt x="310445" y="1621810"/>
                </a:cubicBezTo>
                <a:cubicBezTo>
                  <a:pt x="329353" y="1489454"/>
                  <a:pt x="306107" y="1550706"/>
                  <a:pt x="381000" y="1438365"/>
                </a:cubicBezTo>
                <a:lnTo>
                  <a:pt x="381000" y="1438365"/>
                </a:lnTo>
                <a:lnTo>
                  <a:pt x="409223" y="1353698"/>
                </a:lnTo>
                <a:cubicBezTo>
                  <a:pt x="413927" y="1325476"/>
                  <a:pt x="420339" y="1297486"/>
                  <a:pt x="423334" y="1269032"/>
                </a:cubicBezTo>
                <a:cubicBezTo>
                  <a:pt x="429754" y="1208040"/>
                  <a:pt x="429838" y="1146442"/>
                  <a:pt x="437445" y="1085587"/>
                </a:cubicBezTo>
                <a:cubicBezTo>
                  <a:pt x="439290" y="1070828"/>
                  <a:pt x="442264" y="1054869"/>
                  <a:pt x="451556" y="1043254"/>
                </a:cubicBezTo>
                <a:cubicBezTo>
                  <a:pt x="462150" y="1030011"/>
                  <a:pt x="479778" y="1024439"/>
                  <a:pt x="493889" y="1015032"/>
                </a:cubicBezTo>
                <a:cubicBezTo>
                  <a:pt x="508000" y="1019736"/>
                  <a:pt x="524608" y="1019851"/>
                  <a:pt x="536223" y="1029143"/>
                </a:cubicBezTo>
                <a:cubicBezTo>
                  <a:pt x="627407" y="1102089"/>
                  <a:pt x="500371" y="1050118"/>
                  <a:pt x="606778" y="1085587"/>
                </a:cubicBezTo>
                <a:cubicBezTo>
                  <a:pt x="618980" y="1097789"/>
                  <a:pt x="665437" y="1160382"/>
                  <a:pt x="691445" y="1099698"/>
                </a:cubicBezTo>
                <a:cubicBezTo>
                  <a:pt x="702716" y="1073400"/>
                  <a:pt x="687380" y="1041822"/>
                  <a:pt x="677334" y="1015032"/>
                </a:cubicBezTo>
                <a:cubicBezTo>
                  <a:pt x="666266" y="985517"/>
                  <a:pt x="630794" y="980704"/>
                  <a:pt x="606778" y="972698"/>
                </a:cubicBezTo>
                <a:cubicBezTo>
                  <a:pt x="592667" y="958587"/>
                  <a:pt x="575515" y="946969"/>
                  <a:pt x="564445" y="930365"/>
                </a:cubicBezTo>
                <a:cubicBezTo>
                  <a:pt x="556194" y="917989"/>
                  <a:pt x="558980" y="900136"/>
                  <a:pt x="550334" y="888032"/>
                </a:cubicBezTo>
                <a:cubicBezTo>
                  <a:pt x="519226" y="844481"/>
                  <a:pt x="492236" y="830485"/>
                  <a:pt x="451556" y="803365"/>
                </a:cubicBezTo>
                <a:lnTo>
                  <a:pt x="423334" y="718698"/>
                </a:lnTo>
                <a:cubicBezTo>
                  <a:pt x="418630" y="704587"/>
                  <a:pt x="419741" y="686883"/>
                  <a:pt x="409223" y="676365"/>
                </a:cubicBezTo>
                <a:cubicBezTo>
                  <a:pt x="382973" y="650116"/>
                  <a:pt x="374268" y="637721"/>
                  <a:pt x="338667" y="619921"/>
                </a:cubicBezTo>
                <a:cubicBezTo>
                  <a:pt x="325363" y="613269"/>
                  <a:pt x="310445" y="610514"/>
                  <a:pt x="296334" y="605810"/>
                </a:cubicBezTo>
                <a:cubicBezTo>
                  <a:pt x="286926" y="596402"/>
                  <a:pt x="280011" y="583537"/>
                  <a:pt x="268111" y="577587"/>
                </a:cubicBezTo>
                <a:cubicBezTo>
                  <a:pt x="241503" y="564283"/>
                  <a:pt x="183445" y="549365"/>
                  <a:pt x="183445" y="549365"/>
                </a:cubicBezTo>
                <a:cubicBezTo>
                  <a:pt x="174038" y="535254"/>
                  <a:pt x="158011" y="523761"/>
                  <a:pt x="155223" y="507032"/>
                </a:cubicBezTo>
                <a:cubicBezTo>
                  <a:pt x="152778" y="492360"/>
                  <a:pt x="166107" y="479218"/>
                  <a:pt x="169334" y="464698"/>
                </a:cubicBezTo>
                <a:cubicBezTo>
                  <a:pt x="175541" y="436768"/>
                  <a:pt x="178327" y="408182"/>
                  <a:pt x="183445" y="380032"/>
                </a:cubicBezTo>
                <a:cubicBezTo>
                  <a:pt x="190420" y="341669"/>
                  <a:pt x="196206" y="303219"/>
                  <a:pt x="211667" y="267143"/>
                </a:cubicBezTo>
                <a:cubicBezTo>
                  <a:pt x="219953" y="247808"/>
                  <a:pt x="227662" y="227815"/>
                  <a:pt x="239889" y="210698"/>
                </a:cubicBezTo>
                <a:cubicBezTo>
                  <a:pt x="251488" y="194459"/>
                  <a:pt x="268112" y="182476"/>
                  <a:pt x="282223" y="168365"/>
                </a:cubicBezTo>
                <a:cubicBezTo>
                  <a:pt x="289912" y="145299"/>
                  <a:pt x="301521" y="98095"/>
                  <a:pt x="324556" y="83698"/>
                </a:cubicBezTo>
                <a:cubicBezTo>
                  <a:pt x="349783" y="67931"/>
                  <a:pt x="409223" y="55476"/>
                  <a:pt x="409223" y="55476"/>
                </a:cubicBezTo>
                <a:cubicBezTo>
                  <a:pt x="546281" y="-35896"/>
                  <a:pt x="456793" y="13143"/>
                  <a:pt x="804334" y="13143"/>
                </a:cubicBezTo>
                <a:cubicBezTo>
                  <a:pt x="884435" y="13143"/>
                  <a:pt x="964260" y="22550"/>
                  <a:pt x="1044223" y="27254"/>
                </a:cubicBezTo>
                <a:cubicBezTo>
                  <a:pt x="1063038" y="31958"/>
                  <a:pt x="1082091" y="35792"/>
                  <a:pt x="1100667" y="41365"/>
                </a:cubicBezTo>
                <a:cubicBezTo>
                  <a:pt x="1129161" y="49913"/>
                  <a:pt x="1185334" y="69587"/>
                  <a:pt x="1185334" y="69587"/>
                </a:cubicBezTo>
                <a:cubicBezTo>
                  <a:pt x="1194741" y="83698"/>
                  <a:pt x="1206668" y="96423"/>
                  <a:pt x="1213556" y="111921"/>
                </a:cubicBezTo>
                <a:cubicBezTo>
                  <a:pt x="1225638" y="139106"/>
                  <a:pt x="1241778" y="196587"/>
                  <a:pt x="1241778" y="196587"/>
                </a:cubicBezTo>
                <a:cubicBezTo>
                  <a:pt x="1246482" y="253032"/>
                  <a:pt x="1240329" y="311460"/>
                  <a:pt x="1255889" y="365921"/>
                </a:cubicBezTo>
                <a:cubicBezTo>
                  <a:pt x="1260548" y="382228"/>
                  <a:pt x="1282635" y="387462"/>
                  <a:pt x="1298223" y="394143"/>
                </a:cubicBezTo>
                <a:cubicBezTo>
                  <a:pt x="1316049" y="401782"/>
                  <a:pt x="1335735" y="404047"/>
                  <a:pt x="1354667" y="408254"/>
                </a:cubicBezTo>
                <a:cubicBezTo>
                  <a:pt x="1413831" y="421401"/>
                  <a:pt x="1448623" y="426265"/>
                  <a:pt x="1509889" y="436476"/>
                </a:cubicBezTo>
                <a:cubicBezTo>
                  <a:pt x="1514593" y="450587"/>
                  <a:pt x="1520086" y="464460"/>
                  <a:pt x="1524000" y="478810"/>
                </a:cubicBezTo>
                <a:cubicBezTo>
                  <a:pt x="1534206" y="516231"/>
                  <a:pt x="1539957" y="554901"/>
                  <a:pt x="1552223" y="591698"/>
                </a:cubicBezTo>
                <a:lnTo>
                  <a:pt x="1580445" y="676365"/>
                </a:lnTo>
                <a:cubicBezTo>
                  <a:pt x="1603408" y="814146"/>
                  <a:pt x="1614390" y="842445"/>
                  <a:pt x="1580445" y="1029143"/>
                </a:cubicBezTo>
                <a:cubicBezTo>
                  <a:pt x="1576699" y="1049748"/>
                  <a:pt x="1511732" y="1089062"/>
                  <a:pt x="1495778" y="1099698"/>
                </a:cubicBezTo>
                <a:cubicBezTo>
                  <a:pt x="1491074" y="1113809"/>
                  <a:pt x="1488891" y="1129029"/>
                  <a:pt x="1481667" y="1142032"/>
                </a:cubicBezTo>
                <a:cubicBezTo>
                  <a:pt x="1441778" y="1213833"/>
                  <a:pt x="1439819" y="1212102"/>
                  <a:pt x="1397000" y="1254921"/>
                </a:cubicBezTo>
                <a:lnTo>
                  <a:pt x="1354667" y="1381921"/>
                </a:lnTo>
                <a:lnTo>
                  <a:pt x="1340556" y="1381921"/>
                </a:lnTo>
                <a:close/>
              </a:path>
            </a:pathLst>
          </a:custGeom>
          <a:noFill/>
          <a:ln w="76200" cmpd="sng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27111" y="1524000"/>
            <a:ext cx="3386667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Kwakiutl </a:t>
            </a:r>
            <a:r>
              <a:rPr lang="en-US" dirty="0" smtClean="0"/>
              <a:t>Tribe lived in Canada, Oregon, Washington, and British Columbia. This is the Northwest Coast.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6029" y="6025444"/>
            <a:ext cx="318357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Ellen Link – Map of the Kwakiutl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30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14"/>
          <p:cNvSpPr/>
          <p:nvPr/>
        </p:nvSpPr>
        <p:spPr>
          <a:xfrm rot="16200000">
            <a:off x="6439902" y="4107776"/>
            <a:ext cx="1403361" cy="4035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654531" y="594002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1792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851" y="0"/>
            <a:ext cx="2995434" cy="1390473"/>
          </a:xfrm>
        </p:spPr>
        <p:txBody>
          <a:bodyPr/>
          <a:lstStyle/>
          <a:p>
            <a:r>
              <a:rPr lang="en-US" dirty="0" smtClean="0"/>
              <a:t>Kwakiutl Timeline</a:t>
            </a:r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 rot="5400000">
            <a:off x="-449469" y="3413551"/>
            <a:ext cx="4611557" cy="4035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860721" y="3238541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1951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0159" y="4083777"/>
            <a:ext cx="7224889" cy="4515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1889" y="543277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1780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6333" y="1657675"/>
            <a:ext cx="3365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Kwakiutl tribe</a:t>
            </a:r>
          </a:p>
          <a:p>
            <a:r>
              <a:rPr lang="en-US" dirty="0" smtClean="0"/>
              <a:t>Meet the first European Explorers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5400000">
            <a:off x="255389" y="3159498"/>
            <a:ext cx="1896556" cy="4035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31245" y="2315338"/>
            <a:ext cx="26241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Fort Rupert was established which became a trading post for The </a:t>
            </a:r>
            <a:r>
              <a:rPr lang="en-US" dirty="0"/>
              <a:t>Kwakiutl </a:t>
            </a:r>
            <a:r>
              <a:rPr lang="en-US" dirty="0" smtClean="0"/>
              <a:t>Tribe</a:t>
            </a:r>
            <a:endParaRPr lang="en-US" dirty="0"/>
          </a:p>
          <a:p>
            <a:r>
              <a:rPr lang="en-US" dirty="0" smtClean="0"/>
              <a:t>And other tribes and settlers.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06511" y="557068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1849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 rot="5400000">
            <a:off x="2262171" y="4587345"/>
            <a:ext cx="1563130" cy="4035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755444" y="1343744"/>
            <a:ext cx="20337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Canadian </a:t>
            </a:r>
            <a:r>
              <a:rPr lang="en-US" dirty="0"/>
              <a:t>government bans </a:t>
            </a:r>
            <a:r>
              <a:rPr lang="en-US" dirty="0" smtClean="0"/>
              <a:t>Potlatch</a:t>
            </a:r>
            <a:r>
              <a:rPr lang="en-US" dirty="0"/>
              <a:t>, a gift-giving </a:t>
            </a:r>
            <a:r>
              <a:rPr lang="en-US" dirty="0" smtClean="0"/>
              <a:t>feast of the tribes. Potlatch is a tradition where the rich people give goods to other people.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29122" y="5551775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1884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 rot="5400000">
            <a:off x="4230295" y="4507460"/>
            <a:ext cx="1403361" cy="4035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89638" y="5040510"/>
            <a:ext cx="1707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Canadian </a:t>
            </a:r>
            <a:r>
              <a:rPr lang="en-US" dirty="0"/>
              <a:t>government </a:t>
            </a:r>
            <a:r>
              <a:rPr lang="en-US" dirty="0" smtClean="0"/>
              <a:t>removes the ban on Potlatch.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50159" y="100874"/>
            <a:ext cx="4583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Spanish explorers </a:t>
            </a:r>
            <a:r>
              <a:rPr lang="en-US" dirty="0" err="1"/>
              <a:t>Dionisio</a:t>
            </a:r>
            <a:r>
              <a:rPr lang="en-US" dirty="0"/>
              <a:t> </a:t>
            </a:r>
            <a:r>
              <a:rPr lang="en-US" dirty="0" err="1"/>
              <a:t>Alcalá-Galiano</a:t>
            </a:r>
            <a:r>
              <a:rPr lang="en-US" dirty="0"/>
              <a:t> and </a:t>
            </a:r>
            <a:r>
              <a:rPr lang="en-US" dirty="0" err="1"/>
              <a:t>Cayetano</a:t>
            </a:r>
            <a:r>
              <a:rPr lang="en-US" dirty="0"/>
              <a:t> Valdés, and British Captain George Vancouver </a:t>
            </a:r>
            <a:r>
              <a:rPr lang="en-US" dirty="0" smtClean="0"/>
              <a:t>encountered the south </a:t>
            </a:r>
            <a:r>
              <a:rPr lang="en-US" dirty="0" err="1" smtClean="0"/>
              <a:t>Kwakwaka'wakw</a:t>
            </a:r>
            <a:r>
              <a:rPr lang="en-US" dirty="0" smtClean="0"/>
              <a:t> groups.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26730" y="6348778"/>
            <a:ext cx="767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Sources: </a:t>
            </a:r>
            <a:r>
              <a:rPr lang="en-US" dirty="0">
                <a:hlinkClick r:id="rId2"/>
              </a:rPr>
              <a:t>http://thecanadianencyclopedia.com</a:t>
            </a:r>
            <a:r>
              <a:rPr lang="en-US" dirty="0" smtClean="0">
                <a:hlinkClick r:id="rId2"/>
              </a:rPr>
              <a:t>/</a:t>
            </a:r>
            <a:r>
              <a:rPr lang="en-US" dirty="0"/>
              <a:t>  http://</a:t>
            </a:r>
            <a:r>
              <a:rPr lang="en-US" dirty="0" err="1"/>
              <a:t>www.encyclopedia.com</a:t>
            </a:r>
            <a:r>
              <a:rPr lang="en-US" dirty="0"/>
              <a:t>/   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233252" y="3656327"/>
            <a:ext cx="318357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Ellen Link – Map of the Kwakiutl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43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Kwakiutl </a:t>
            </a:r>
            <a:r>
              <a:rPr lang="en-US" dirty="0" smtClean="0"/>
              <a:t>Diorama</a:t>
            </a:r>
            <a:endParaRPr lang="en-US" dirty="0"/>
          </a:p>
        </p:txBody>
      </p:sp>
      <p:pic>
        <p:nvPicPr>
          <p:cNvPr id="4" name="Content Placeholder 3" descr="2014-12-06 01.36.3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8000"/>
          <a:stretch>
            <a:fillRect/>
          </a:stretch>
        </p:blipFill>
        <p:spPr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217493" y="2952803"/>
            <a:ext cx="165870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Bow And Arrow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72880" y="3516146"/>
            <a:ext cx="132890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Wild Berries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72880" y="1599010"/>
            <a:ext cx="26387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Cedar </a:t>
            </a:r>
            <a:r>
              <a:rPr lang="en-US" dirty="0" smtClean="0"/>
              <a:t>Totem for the Clan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1007" y="2920537"/>
            <a:ext cx="322876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Long House with Venting for Fire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32445" y="5366790"/>
            <a:ext cx="160813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Coastal Waters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734457" y="2402114"/>
            <a:ext cx="21772" cy="518423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396343" y="1968342"/>
            <a:ext cx="1349828" cy="651487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217493" y="3322135"/>
            <a:ext cx="559193" cy="563343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288971" y="3885478"/>
            <a:ext cx="384629" cy="243836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88971" y="3885478"/>
            <a:ext cx="217715" cy="46880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595257" y="4840514"/>
            <a:ext cx="312057" cy="526276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756229" y="5366790"/>
            <a:ext cx="232178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Fish on Spear near Fire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872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Kwakiutl Diorama</a:t>
            </a:r>
          </a:p>
        </p:txBody>
      </p:sp>
      <p:pic>
        <p:nvPicPr>
          <p:cNvPr id="4" name="Content Placeholder 3" descr="2014-12-06 10.09.0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8000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730522" y="4912092"/>
            <a:ext cx="67416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Fire.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55544" y="3486618"/>
            <a:ext cx="301844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Cedar Plank Wall With a Door.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94893" y="1834749"/>
            <a:ext cx="102605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My Face.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520948" y="1834749"/>
            <a:ext cx="395109" cy="30610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2034977" y="3018971"/>
            <a:ext cx="505023" cy="467647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040743" y="3855950"/>
            <a:ext cx="391886" cy="71605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037771" y="5281424"/>
            <a:ext cx="130629" cy="36564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445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Kwakiutl Diorama</a:t>
            </a:r>
          </a:p>
        </p:txBody>
      </p:sp>
      <p:pic>
        <p:nvPicPr>
          <p:cNvPr id="4" name="Content Placeholder 3" descr="2014-12-06 10.09.1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8000"/>
          <a:stretch>
            <a:fillRect/>
          </a:stretch>
        </p:blipFill>
        <p:spPr>
          <a:xfrm>
            <a:off x="558387" y="1343994"/>
            <a:ext cx="7620000" cy="4800600"/>
          </a:xfrm>
        </p:spPr>
      </p:pic>
      <p:sp>
        <p:nvSpPr>
          <p:cNvPr id="5" name="TextBox 4"/>
          <p:cNvSpPr txBox="1"/>
          <p:nvPr/>
        </p:nvSpPr>
        <p:spPr>
          <a:xfrm>
            <a:off x="2897537" y="4389289"/>
            <a:ext cx="79634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Basket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55072" y="3222954"/>
            <a:ext cx="267749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Cedar Totem For The Clan.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805301" y="3487057"/>
            <a:ext cx="16773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Wild berry bush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698171" y="2699657"/>
            <a:ext cx="682172" cy="523297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350000" y="3856389"/>
            <a:ext cx="181429" cy="606754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091543" y="4769702"/>
            <a:ext cx="319314" cy="34717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836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578</TotalTime>
  <Words>220</Words>
  <Application>Microsoft Macintosh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Kwakiutl Tribe</vt:lpstr>
      <vt:lpstr>Included in the Presentation</vt:lpstr>
      <vt:lpstr>PowerPoint Presentation</vt:lpstr>
      <vt:lpstr>Kwakiutl Timeline</vt:lpstr>
      <vt:lpstr>Kwakiutl Diorama</vt:lpstr>
      <vt:lpstr>Kwakiutl Diorama</vt:lpstr>
      <vt:lpstr>Kwakiutl Diorama</vt:lpstr>
    </vt:vector>
  </TitlesOfParts>
  <Company>GalliumGroup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Gayle Link</dc:creator>
  <cp:lastModifiedBy>Gayle Link</cp:lastModifiedBy>
  <cp:revision>8</cp:revision>
  <dcterms:created xsi:type="dcterms:W3CDTF">2014-12-06T06:03:00Z</dcterms:created>
  <dcterms:modified xsi:type="dcterms:W3CDTF">2014-12-06T15:48:30Z</dcterms:modified>
</cp:coreProperties>
</file>